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7325E-86F4-EB4F-928C-557E540394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D2DD75-CA88-E177-48AE-D00702877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F960B-D9CD-C892-18D7-1C6CDD7D9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C8AED-2131-299C-AB2F-78EE805EA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2B47E-2ECE-50FF-B1F8-E748A783B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4250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08F35-FC26-AF46-40CB-A3FC86A2F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C64AAD-0684-7FDE-9BB0-B2BACCDD44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2AF05-DF90-F9B4-80FA-63A2002C4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9C48A-CF12-9B1C-31DF-D3DBD4F12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D602F-16A4-AC52-7347-A48136CF2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4486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FFCB2B-3F20-71EC-2589-7FCFAF250F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5901B5-8442-AC92-CCD1-0EB96B312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61266-7238-C382-469A-5B296D6CB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2CB12-A33D-3DB3-508F-FD61E5107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762E2-9002-85C0-CC6C-BE77A5BB7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1716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3413E-C247-A504-B194-C469714FC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EDBE5-83DF-E915-7598-5A7958F290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A10AD-3739-2BF9-2547-CBB45E869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ED71A-6F18-57CD-4A0F-7FA75BE43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CAEA0-874C-A7E1-411B-730C0892F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257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82ADF-5D54-0A0D-DA4D-55257866E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BA32FF-6822-F34D-3476-0794A4F50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6E799-96A1-14AE-D589-5418A531A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EDD14-881B-A4E1-95D8-EF41BB7BC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ADEBE-139A-5B0B-5879-92D84B133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8803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8DFCE-FB85-A9B9-3B67-FC98D282D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94759-032A-7B77-6D11-39B0C545BA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ACF02-85CA-BF33-4888-84E393954B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D2120-421F-3540-6D6E-4C06E56D1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BD557-6876-C727-08B6-E624BF83E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DFAC61-E7CA-6F70-3E7C-ECA01EA9D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7658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DDF10-D475-0C2A-B7CB-D046663EE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27048-8940-AB62-3220-12952546D4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D41A91-9D49-B62D-BFE9-F8CEF500A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A12CEA-963C-5EAD-7FCB-1AAE5CEA9E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0D1D99-7787-DD60-958C-5F2A9C883C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632D69-5229-A6DA-03FB-CAA3FACC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D721C0-8B29-61F6-2193-72D9C2602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EE8919-EA4E-9BE5-11CE-E7624C1BA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373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00AB2-0CB1-2F01-949A-04738ADAC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536770-2332-459E-6F08-82B3EAB16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B25BE3-577E-B246-BF3E-07DACCC58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351604-01B7-04FD-EFD8-E8CB9EEFD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3270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D67C06-1A31-6945-B6DB-366D31361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C1F59F-A3FB-5809-5FAD-F25D9E05E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C44398-6CDA-76E7-F8A8-B60B4E894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3334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CA6F1-B440-A1CB-4249-64E7E5C37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1E075-D2D6-3324-7DC1-379F06C86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CFD9F-BA15-3765-E3A1-D4082331BC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C24CCC-69B2-DB91-32B8-3E0490A11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9A4DBB-2F1D-8D1E-4B4A-9393EA00A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B2FEE4-39CA-8C48-7E58-BD974A7A4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7810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97D17-2A72-2F6D-9FC6-19B370406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B26F3B-DEDE-9D5A-4E42-925E47ED26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892249-EAF6-6E15-9EFC-CBE6C1F62F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B6F37-044F-18C8-71D8-3D3BB4571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7D0AA3-CAC9-33CE-ECC7-EDC9723C1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16DD2-18E7-860C-050C-409845D2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287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4EDE39-2EFA-D11F-F108-8CA602A57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EB753D-76C6-DD7D-3321-96243706C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0903D1-3C9E-288C-7CA5-1472832D3C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92257-B81C-48DD-995C-11DAFE63CD94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F8729-61E8-79C2-CD97-F942EA1F1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6C6F4-6A73-733B-CF5C-B46D296DAF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B70B7-B43B-4D5F-84CD-AEF618E7F9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663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51FF89-1F68-E36F-EE94-C4DEC96E04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2627"/>
            <a:ext cx="12192000" cy="177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910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7A4F79-6684-0CA0-0C4D-6F653FE2D6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886688"/>
            <a:ext cx="10515600" cy="1532527"/>
          </a:xfrm>
        </p:spPr>
      </p:pic>
    </p:spTree>
    <p:extLst>
      <p:ext uri="{BB962C8B-B14F-4D97-AF65-F5344CB8AC3E}">
        <p14:creationId xmlns:p14="http://schemas.microsoft.com/office/powerpoint/2010/main" val="476456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9BE386-0AE5-1AA8-AA6B-95D60B69F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19" y="1253331"/>
            <a:ext cx="9973362" cy="4351338"/>
          </a:xfrm>
        </p:spPr>
      </p:pic>
    </p:spTree>
    <p:extLst>
      <p:ext uri="{BB962C8B-B14F-4D97-AF65-F5344CB8AC3E}">
        <p14:creationId xmlns:p14="http://schemas.microsoft.com/office/powerpoint/2010/main" val="718437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87E920-E580-8E43-4ED5-615AA21BD4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13" y="544286"/>
            <a:ext cx="11571515" cy="5632677"/>
          </a:xfrm>
        </p:spPr>
      </p:pic>
    </p:spTree>
    <p:extLst>
      <p:ext uri="{BB962C8B-B14F-4D97-AF65-F5344CB8AC3E}">
        <p14:creationId xmlns:p14="http://schemas.microsoft.com/office/powerpoint/2010/main" val="1439523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1DD6ED-C3B3-F2B7-FA4F-701246A23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114" y="239486"/>
            <a:ext cx="11527971" cy="5937477"/>
          </a:xfrm>
        </p:spPr>
      </p:pic>
    </p:spTree>
    <p:extLst>
      <p:ext uri="{BB962C8B-B14F-4D97-AF65-F5344CB8AC3E}">
        <p14:creationId xmlns:p14="http://schemas.microsoft.com/office/powerpoint/2010/main" val="360467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1E4BB0-DE5C-53C1-850C-676A5FA69E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0" y="348343"/>
            <a:ext cx="11821884" cy="5828620"/>
          </a:xfrm>
        </p:spPr>
      </p:pic>
    </p:spTree>
    <p:extLst>
      <p:ext uri="{BB962C8B-B14F-4D97-AF65-F5344CB8AC3E}">
        <p14:creationId xmlns:p14="http://schemas.microsoft.com/office/powerpoint/2010/main" val="3281286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F6ECAA-C82A-0B45-0B98-E750C68951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30" y="152400"/>
            <a:ext cx="11745684" cy="6444343"/>
          </a:xfrm>
        </p:spPr>
      </p:pic>
    </p:spTree>
    <p:extLst>
      <p:ext uri="{BB962C8B-B14F-4D97-AF65-F5344CB8AC3E}">
        <p14:creationId xmlns:p14="http://schemas.microsoft.com/office/powerpoint/2010/main" val="3641241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A20D32-DDF3-8A62-49BB-981ECB3AF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1" y="217713"/>
            <a:ext cx="11615056" cy="6313715"/>
          </a:xfrm>
        </p:spPr>
      </p:pic>
    </p:spTree>
    <p:extLst>
      <p:ext uri="{BB962C8B-B14F-4D97-AF65-F5344CB8AC3E}">
        <p14:creationId xmlns:p14="http://schemas.microsoft.com/office/powerpoint/2010/main" val="23901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1A5CF9-B49D-B79C-F1BE-A69AFDC7D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446314"/>
            <a:ext cx="10874828" cy="5730649"/>
          </a:xfrm>
        </p:spPr>
      </p:pic>
    </p:spTree>
    <p:extLst>
      <p:ext uri="{BB962C8B-B14F-4D97-AF65-F5344CB8AC3E}">
        <p14:creationId xmlns:p14="http://schemas.microsoft.com/office/powerpoint/2010/main" val="3591961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2025-02-10T12:27:34Z</dcterms:created>
  <dcterms:modified xsi:type="dcterms:W3CDTF">2025-02-10T12:31:39Z</dcterms:modified>
</cp:coreProperties>
</file>

<file path=docProps/thumbnail.jpeg>
</file>